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1" r:id="rId2"/>
    <p:sldId id="264" r:id="rId3"/>
    <p:sldId id="265" r:id="rId4"/>
    <p:sldId id="277" r:id="rId5"/>
    <p:sldId id="276" r:id="rId6"/>
    <p:sldId id="282" r:id="rId7"/>
    <p:sldId id="283" r:id="rId8"/>
    <p:sldId id="281" r:id="rId9"/>
    <p:sldId id="279" r:id="rId10"/>
    <p:sldId id="280" r:id="rId11"/>
    <p:sldId id="2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FF0909"/>
    <a:srgbClr val="FF2121"/>
    <a:srgbClr val="FF0D0D"/>
    <a:srgbClr val="FF1D1D"/>
    <a:srgbClr val="FF4B4B"/>
    <a:srgbClr val="FF3737"/>
    <a:srgbClr val="D00000"/>
    <a:srgbClr val="FF0101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27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14.wdp"/><Relationship Id="rId18" Type="http://schemas.microsoft.com/office/2007/relationships/hdphoto" Target="../media/hdphoto16.wdp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4.png"/><Relationship Id="rId5" Type="http://schemas.openxmlformats.org/officeDocument/2006/relationships/image" Target="../media/image15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microsoft.com/office/2007/relationships/hdphoto" Target="../media/hdphoto12.wdp"/><Relationship Id="rId9" Type="http://schemas.microsoft.com/office/2007/relationships/hdphoto" Target="../media/hdphoto13.wdp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microsoft.com/office/2007/relationships/hdphoto" Target="../media/hdphoto6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microsoft.com/office/2007/relationships/hdphoto" Target="../media/hdphoto9.wdp"/><Relationship Id="rId17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microsoft.com/office/2007/relationships/hdphoto" Target="../media/hdphoto10.wdp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microsoft.com/office/2007/relationships/hdphoto" Target="../media/hdphoto8.wdp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E1B0122E-FCE7-4221-E52D-E568A211B00C}"/>
              </a:ext>
            </a:extLst>
          </p:cNvPr>
          <p:cNvSpPr/>
          <p:nvPr/>
        </p:nvSpPr>
        <p:spPr>
          <a:xfrm>
            <a:off x="3743325" y="4029762"/>
            <a:ext cx="419100" cy="419100"/>
          </a:xfrm>
          <a:prstGeom prst="ellipse">
            <a:avLst/>
          </a:prstGeom>
          <a:noFill/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glow rad="44450">
              <a:srgbClr val="00B0F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3ED31F5-9040-404A-6014-C62E928F296C}"/>
              </a:ext>
            </a:extLst>
          </p:cNvPr>
          <p:cNvSpPr/>
          <p:nvPr/>
        </p:nvSpPr>
        <p:spPr>
          <a:xfrm>
            <a:off x="4314825" y="4029762"/>
            <a:ext cx="419100" cy="419100"/>
          </a:xfrm>
          <a:prstGeom prst="ellipse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7581899" y="0"/>
            <a:ext cx="466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卓健橄榄简体" panose="00000506000000000000" pitchFamily="2" charset="-120"/>
                <a:ea typeface="卓健橄榄简体" panose="00000506000000000000" pitchFamily="2" charset="-120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卓健橄榄简体" panose="00000506000000000000" pitchFamily="2" charset="-120"/>
                <a:ea typeface="卓健橄榄简体" panose="00000506000000000000" pitchFamily="2" charset="-120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卓健橄榄简体" panose="00000506000000000000" pitchFamily="2" charset="-120"/>
              <a:ea typeface="卓健橄榄简体" panose="00000506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F2E81AB-C107-88F0-18DA-A9005E25D3E1}"/>
              </a:ext>
            </a:extLst>
          </p:cNvPr>
          <p:cNvSpPr/>
          <p:nvPr/>
        </p:nvSpPr>
        <p:spPr>
          <a:xfrm>
            <a:off x="815539" y="861894"/>
            <a:ext cx="10560919" cy="513421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连接失败</a:t>
            </a:r>
            <a:endParaRPr lang="en-US" altLang="zh-CN" sz="28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网络问题：如果您的设备没有连接到互联网或网络连接不稳定，可能会导致连接失败。如果客户端和服务器不在同一局域网下，且没有正确配置网络路由或端口转发，连接可能无法建立。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服务器不可达：服务器可能处于离线状态，或者您尝试连接的服务器地址或端口号不正确。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防火墙或安全软件：本地或网络的防火墙和安全软件可能阻止了与服务器的连接。检查并确保您的防火墙或安全软件允许该连接。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服务器拒绝连接：服务器可能配置有安全措施，只允许特定的客户端或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地址连接，连接可能会被拒绝。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网络配置问题：设备的网络配置可能不正确。这可能包括错误的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设置、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DNS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问题或其他网络配置问题。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超时响应：如果服务器响应时间过长，连接可能会因超时而失败。这可能是因为网络延迟、服务器负载过重或其他网络问题。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负载或资源限制：您的系统或服务器可能因为负载或资源限制（如内存不足、达到最大连接数量等）而无法建立新的连接。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协议不匹配：客户端和服务器使用的通信协议必须匹配。例如如果客户端使用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TCP 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而服务器使用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UDP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，连接将无法建立。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网络硬件问题：物理网络硬件（如路由器、交换机、网线）损坏或配置错误也可能导致连接问题。</a:t>
            </a:r>
            <a:endParaRPr lang="zh-CN" altLang="en-US" sz="14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66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4046</TotalTime>
  <Words>473</Words>
  <Application>Microsoft Office PowerPoint</Application>
  <PresentationFormat>宽屏</PresentationFormat>
  <Paragraphs>125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钉钉进步体</vt:lpstr>
      <vt:lpstr>方正朝歌圆 简 ExtraBold</vt:lpstr>
      <vt:lpstr>站酷快乐体2016修订版</vt:lpstr>
      <vt:lpstr>卓健橄榄简体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44</cp:revision>
  <dcterms:created xsi:type="dcterms:W3CDTF">2023-12-03T17:43:36Z</dcterms:created>
  <dcterms:modified xsi:type="dcterms:W3CDTF">2023-12-25T19:21:09Z</dcterms:modified>
</cp:coreProperties>
</file>